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03A9F4"/>
    <a:srgbClr val="9C27B0"/>
    <a:srgbClr val="E91E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6" autoAdjust="0"/>
    <p:restoredTop sz="95388" autoAdjust="0"/>
  </p:normalViewPr>
  <p:slideViewPr>
    <p:cSldViewPr snapToGrid="0">
      <p:cViewPr varScale="1">
        <p:scale>
          <a:sx n="109" d="100"/>
          <a:sy n="109" d="100"/>
        </p:scale>
        <p:origin x="390" y="96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F39F0-92DD-489B-BA1A-421DEA08CD2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0A759-4C07-40A9-955D-7DC5F9817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958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80674"/>
          </a:xfrm>
        </p:spPr>
        <p:txBody>
          <a:bodyPr anchor="b"/>
          <a:lstStyle>
            <a:lvl1pPr algn="ctr">
              <a:defRPr sz="600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06890"/>
            <a:ext cx="9144000" cy="1450910"/>
          </a:xfrm>
        </p:spPr>
        <p:txBody>
          <a:bodyPr/>
          <a:lstStyle>
            <a:lvl1pPr marL="0" indent="0" algn="ctr">
              <a:buNone/>
              <a:defRPr sz="2400">
                <a:latin typeface="Raleway" panose="020B00030301010600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4203370"/>
              </p:ext>
            </p:extLst>
          </p:nvPr>
        </p:nvGraphicFramePr>
        <p:xfrm>
          <a:off x="2026298" y="3532104"/>
          <a:ext cx="8139404" cy="45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851">
                  <a:extLst>
                    <a:ext uri="{9D8B030D-6E8A-4147-A177-3AD203B41FA5}">
                      <a16:colId xmlns:a16="http://schemas.microsoft.com/office/drawing/2014/main" val="559599802"/>
                    </a:ext>
                  </a:extLst>
                </a:gridCol>
                <a:gridCol w="2034851">
                  <a:extLst>
                    <a:ext uri="{9D8B030D-6E8A-4147-A177-3AD203B41FA5}">
                      <a16:colId xmlns:a16="http://schemas.microsoft.com/office/drawing/2014/main" val="4144189628"/>
                    </a:ext>
                  </a:extLst>
                </a:gridCol>
                <a:gridCol w="2034851">
                  <a:extLst>
                    <a:ext uri="{9D8B030D-6E8A-4147-A177-3AD203B41FA5}">
                      <a16:colId xmlns:a16="http://schemas.microsoft.com/office/drawing/2014/main" val="4208679209"/>
                    </a:ext>
                  </a:extLst>
                </a:gridCol>
                <a:gridCol w="2034851">
                  <a:extLst>
                    <a:ext uri="{9D8B030D-6E8A-4147-A177-3AD203B41FA5}">
                      <a16:colId xmlns:a16="http://schemas.microsoft.com/office/drawing/2014/main" val="3209121291"/>
                    </a:ext>
                  </a:extLst>
                </a:gridCol>
              </a:tblGrid>
              <a:tr h="45719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205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57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47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82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2514"/>
            <a:ext cx="10515600" cy="709128"/>
          </a:xfrm>
        </p:spPr>
        <p:txBody>
          <a:bodyPr>
            <a:normAutofit/>
          </a:bodyPr>
          <a:lstStyle>
            <a:lvl1pPr>
              <a:defRPr sz="4000" baseline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latin typeface="+mj-lt"/>
              </a:defRPr>
            </a:lvl1pPr>
            <a:lvl2pPr marL="6858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latin typeface="+mj-lt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latin typeface="+mj-lt"/>
              </a:defRPr>
            </a:lvl3pPr>
            <a:lvl4pPr marL="16002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600">
                <a:latin typeface="+mj-lt"/>
              </a:defRPr>
            </a:lvl4pPr>
            <a:lvl5pPr marL="20574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082712489"/>
              </p:ext>
            </p:extLst>
          </p:nvPr>
        </p:nvGraphicFramePr>
        <p:xfrm>
          <a:off x="0" y="-5715"/>
          <a:ext cx="12192000" cy="10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5595998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14418962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20867920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209121291"/>
                    </a:ext>
                  </a:extLst>
                </a:gridCol>
              </a:tblGrid>
              <a:tr h="10835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205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41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554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78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95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092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60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286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09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18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3926" y="3763108"/>
            <a:ext cx="10804147" cy="155244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v-MV" sz="9600" dirty="0">
                <a:solidFill>
                  <a:schemeClr val="tx1">
                    <a:lumMod val="65000"/>
                    <a:lumOff val="35000"/>
                  </a:schemeClr>
                </a:solidFill>
                <a:latin typeface="MV Bodu" panose="02000500000000020004" pitchFamily="50" charset="0"/>
                <a:ea typeface="Open Sans" panose="020B0606030504020204" pitchFamily="34" charset="0"/>
                <a:cs typeface="MV Bodu" panose="02000500000000020004" pitchFamily="50" charset="0"/>
              </a:rPr>
              <a:t>ބިގް ބްލޫ ބަޓަން ޑިމޯ</a:t>
            </a:r>
            <a:endParaRPr lang="en-GB" sz="9600" dirty="0">
              <a:solidFill>
                <a:schemeClr val="tx1">
                  <a:lumMod val="65000"/>
                  <a:lumOff val="35000"/>
                </a:schemeClr>
              </a:solidFill>
              <a:latin typeface="MV Bodu" panose="02000500000000020004" pitchFamily="50" charset="0"/>
              <a:ea typeface="Open Sans" panose="020B0606030504020204" pitchFamily="34" charset="0"/>
              <a:cs typeface="MV Bodu" panose="02000500000000020004" pitchFamily="50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B3CBA8-6C9F-4585-9604-DA427D9FF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062" y="831074"/>
            <a:ext cx="2307876" cy="233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182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373435"/>
      </a:dk2>
      <a:lt2>
        <a:srgbClr val="FFFFFF"/>
      </a:lt2>
      <a:accent1>
        <a:srgbClr val="E91E63"/>
      </a:accent1>
      <a:accent2>
        <a:srgbClr val="9C27B0"/>
      </a:accent2>
      <a:accent3>
        <a:srgbClr val="03A9F4"/>
      </a:accent3>
      <a:accent4>
        <a:srgbClr val="E91E63"/>
      </a:accent4>
      <a:accent5>
        <a:srgbClr val="9C27B0"/>
      </a:accent5>
      <a:accent6>
        <a:srgbClr val="03A9F4"/>
      </a:accent6>
      <a:hlink>
        <a:srgbClr val="E91E63"/>
      </a:hlink>
      <a:folHlink>
        <a:srgbClr val="9C27B0"/>
      </a:folHlink>
    </a:clrScheme>
    <a:fontScheme name="Custom 1">
      <a:majorFont>
        <a:latin typeface="open sans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MV Bodu</vt:lpstr>
      <vt:lpstr>open sans</vt:lpstr>
      <vt:lpstr>Open Sans Light</vt:lpstr>
      <vt:lpstr>Raleway</vt:lpstr>
      <vt:lpstr>Wingdings</vt:lpstr>
      <vt:lpstr>Office Theme</vt:lpstr>
      <vt:lpstr>ބިގް ބްލޫ ބަޓަން ޑިމޯ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Consultancy for E-Learning Platform for Maldives Polytechnic</dc:title>
  <dc:creator>Arushad Ahmed</dc:creator>
  <cp:lastModifiedBy>Arushad Ahmed</cp:lastModifiedBy>
  <cp:revision>27</cp:revision>
  <dcterms:created xsi:type="dcterms:W3CDTF">2020-07-04T10:36:11Z</dcterms:created>
  <dcterms:modified xsi:type="dcterms:W3CDTF">2021-06-16T10:19:04Z</dcterms:modified>
</cp:coreProperties>
</file>